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58" y="22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9837AD-4944-4242-BC4C-87A7C4FA5837}" type="datetimeFigureOut">
              <a:rPr lang="en-US" smtClean="0"/>
              <a:pPr/>
              <a:t>5/23/2013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7B6BD05-1D8A-48BF-B3B5-25615960038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bgnet.net/sets/rforest/where.htm" TargetMode="External"/><Relationship Id="rId2" Type="http://schemas.openxmlformats.org/officeDocument/2006/relationships/hyperlink" Target="http://www.mbgnet.net/sets/rforest/index.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dk1">
              <a:shade val="50000"/>
            </a:schemeClr>
          </a:lnRef>
          <a:fillRef idx="1">
            <a:schemeClr val="dk1"/>
          </a:fillRef>
          <a:effectRef idx="0">
            <a:schemeClr val="dk1"/>
          </a:effectRef>
          <a:fontRef idx="minor">
            <a:schemeClr val="lt1"/>
          </a:fontRef>
        </p:style>
        <p:txBody>
          <a:bodyPr/>
          <a:lstStyle/>
          <a:p>
            <a:r>
              <a:rPr lang="en-US" dirty="0" smtClean="0">
                <a:solidFill>
                  <a:srgbClr val="92D050"/>
                </a:solidFill>
              </a:rPr>
              <a:t>Spider monkey frog</a:t>
            </a:r>
            <a:endParaRPr lang="en-US" dirty="0">
              <a:solidFill>
                <a:srgbClr val="92D050"/>
              </a:solidFill>
            </a:endParaRPr>
          </a:p>
        </p:txBody>
      </p:sp>
      <p:sp>
        <p:nvSpPr>
          <p:cNvPr id="3" name="Subtitle 2"/>
          <p:cNvSpPr>
            <a:spLocks noGrp="1"/>
          </p:cNvSpPr>
          <p:nvPr>
            <p:ph type="subTitle" idx="1"/>
          </p:nvPr>
        </p:nvSpPr>
        <p:spPr/>
        <p:style>
          <a:lnRef idx="0">
            <a:schemeClr val="accent6"/>
          </a:lnRef>
          <a:fillRef idx="3">
            <a:schemeClr val="accent6"/>
          </a:fillRef>
          <a:effectRef idx="3">
            <a:schemeClr val="accent6"/>
          </a:effectRef>
          <a:fontRef idx="minor">
            <a:schemeClr val="lt1"/>
          </a:fontRef>
        </p:style>
        <p:txBody>
          <a:bodyPr/>
          <a:lstStyle/>
          <a:p>
            <a:r>
              <a:rPr lang="en-US" dirty="0" smtClean="0">
                <a:solidFill>
                  <a:schemeClr val="accent3">
                    <a:lumMod val="75000"/>
                  </a:schemeClr>
                </a:solidFill>
              </a:rPr>
              <a:t>By : ISABELLE GOEBEL</a:t>
            </a:r>
            <a:endParaRPr lang="en-US" dirty="0">
              <a:solidFill>
                <a:schemeClr val="accent3">
                  <a:lumMod val="75000"/>
                </a:schemeClr>
              </a:solidFill>
            </a:endParaRPr>
          </a:p>
        </p:txBody>
      </p:sp>
    </p:spTree>
    <p:extLst>
      <p:ext uri="{BB962C8B-B14F-4D97-AF65-F5344CB8AC3E}">
        <p14:creationId xmlns=""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98080" cy="1143000"/>
          </a:xfrm>
        </p:spPr>
        <p:txBody>
          <a:bodyPr/>
          <a:lstStyle/>
          <a:p>
            <a:r>
              <a:rPr lang="en-US" u="sng" dirty="0" smtClean="0">
                <a:solidFill>
                  <a:srgbClr val="7030A0"/>
                </a:solidFill>
                <a:effectLst/>
              </a:rPr>
              <a:t>Tropical Rainforest</a:t>
            </a:r>
            <a:endParaRPr lang="en-US" u="sng" dirty="0">
              <a:solidFill>
                <a:srgbClr val="7030A0"/>
              </a:solidFill>
              <a:effectLst/>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latin typeface="Curlz MT" pitchFamily="82" charset="0"/>
              </a:rPr>
              <a:t>Location : South America</a:t>
            </a:r>
          </a:p>
          <a:p>
            <a:r>
              <a:rPr lang="en-US" dirty="0" smtClean="0">
                <a:solidFill>
                  <a:schemeClr val="accent3">
                    <a:lumMod val="60000"/>
                    <a:lumOff val="40000"/>
                  </a:schemeClr>
                </a:solidFill>
                <a:latin typeface="Curlz MT" pitchFamily="82" charset="0"/>
              </a:rPr>
              <a:t>Characteristics : lots of trees and  humid</a:t>
            </a:r>
          </a:p>
          <a:p>
            <a:r>
              <a:rPr lang="en-US" dirty="0" smtClean="0">
                <a:solidFill>
                  <a:schemeClr val="accent3">
                    <a:lumMod val="60000"/>
                    <a:lumOff val="40000"/>
                  </a:schemeClr>
                </a:solidFill>
                <a:latin typeface="Curlz MT" pitchFamily="82" charset="0"/>
              </a:rPr>
              <a:t>What it takes to survive: strong arms and legs and poison</a:t>
            </a:r>
          </a:p>
        </p:txBody>
      </p:sp>
    </p:spTree>
    <p:extLst>
      <p:ext uri="{BB962C8B-B14F-4D97-AF65-F5344CB8AC3E}">
        <p14:creationId xmlns=""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498080" cy="1143000"/>
          </a:xfrm>
        </p:spPr>
        <p:txBody>
          <a:bodyPr>
            <a:normAutofit fontScale="90000"/>
          </a:bodyPr>
          <a:lstStyle/>
          <a:p>
            <a:r>
              <a:rPr lang="en-US" u="sng" dirty="0" smtClean="0">
                <a:solidFill>
                  <a:srgbClr val="7030A0"/>
                </a:solidFill>
                <a:latin typeface="Curlz MT" pitchFamily="82" charset="0"/>
              </a:rPr>
              <a:t>More Information on Habitat </a:t>
            </a:r>
            <a:r>
              <a:rPr lang="en-US" u="sng" dirty="0" smtClean="0">
                <a:latin typeface="Curlz MT" pitchFamily="82" charset="0"/>
              </a:rPr>
              <a:t/>
            </a:r>
            <a:br>
              <a:rPr lang="en-US" u="sng" dirty="0" smtClean="0">
                <a:latin typeface="Curlz MT" pitchFamily="82" charset="0"/>
              </a:rPr>
            </a:br>
            <a:endParaRPr lang="en-US" u="sng" dirty="0">
              <a:latin typeface="Curlz MT" pitchFamily="82" charset="0"/>
            </a:endParaRPr>
          </a:p>
        </p:txBody>
      </p:sp>
      <p:pic>
        <p:nvPicPr>
          <p:cNvPr id="4" name="Content Placeholder 3" descr="100275-004-025E9018.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t="8565" b="8565"/>
          <a:stretch>
            <a:fillRect/>
          </a:stretch>
        </p:blipFill>
        <p:spPr>
          <a:xfrm>
            <a:off x="1315687" y="1828801"/>
            <a:ext cx="3879544" cy="2133600"/>
          </a:xfrm>
        </p:spPr>
      </p:pic>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953000" y="4114800"/>
            <a:ext cx="3810000" cy="2512979"/>
          </a:xfrm>
          <a:prstGeom prst="rect">
            <a:avLst/>
          </a:prstGeom>
        </p:spPr>
      </p:pic>
    </p:spTree>
    <p:extLst>
      <p:ext uri="{BB962C8B-B14F-4D97-AF65-F5344CB8AC3E}">
        <p14:creationId xmlns="" xmlns:p14="http://schemas.microsoft.com/office/powerpoint/2010/main" val="1186249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498080" cy="1143000"/>
          </a:xfrm>
        </p:spPr>
        <p:txBody>
          <a:bodyPr/>
          <a:lstStyle/>
          <a:p>
            <a:r>
              <a:rPr lang="en-US" u="sng" dirty="0" smtClean="0">
                <a:solidFill>
                  <a:srgbClr val="7030A0"/>
                </a:solidFill>
                <a:latin typeface="Curlz MT" pitchFamily="82" charset="0"/>
              </a:rPr>
              <a:t>Animal Adaptations</a:t>
            </a:r>
            <a:endParaRPr lang="en-US" u="sng" dirty="0">
              <a:solidFill>
                <a:srgbClr val="7030A0"/>
              </a:solidFill>
              <a:latin typeface="Curlz MT" pitchFamily="82" charset="0"/>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latin typeface="Curlz MT" pitchFamily="82" charset="0"/>
              </a:rPr>
              <a:t>It takes strong legs , arms and poison because the strong legs and arms to swing on trees to help it get away from animals . The poison helps it because it can harm animals if they will hurt it.</a:t>
            </a:r>
            <a:endParaRPr lang="en-US" dirty="0">
              <a:solidFill>
                <a:schemeClr val="accent3">
                  <a:lumMod val="60000"/>
                  <a:lumOff val="40000"/>
                </a:schemeClr>
              </a:solidFill>
              <a:latin typeface="Curlz MT" pitchFamily="82" charset="0"/>
            </a:endParaRPr>
          </a:p>
        </p:txBody>
      </p:sp>
    </p:spTree>
    <p:extLst>
      <p:ext uri="{BB962C8B-B14F-4D97-AF65-F5344CB8AC3E}">
        <p14:creationId xmlns="" xmlns:p14="http://schemas.microsoft.com/office/powerpoint/2010/main" val="3240346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498080" cy="1143000"/>
          </a:xfrm>
        </p:spPr>
        <p:txBody>
          <a:bodyPr/>
          <a:lstStyle/>
          <a:p>
            <a:r>
              <a:rPr lang="en-US" u="sng" dirty="0" smtClean="0">
                <a:solidFill>
                  <a:srgbClr val="7030A0"/>
                </a:solidFill>
                <a:latin typeface="Curlz MT" pitchFamily="82" charset="0"/>
              </a:rPr>
              <a:t>Spider monkey frog</a:t>
            </a:r>
            <a:r>
              <a:rPr lang="en-US" dirty="0" smtClean="0">
                <a:solidFill>
                  <a:srgbClr val="7030A0"/>
                </a:solidFill>
                <a:latin typeface="Curlz MT" pitchFamily="82" charset="0"/>
              </a:rPr>
              <a:t>!</a:t>
            </a:r>
            <a:endParaRPr lang="en-US" dirty="0">
              <a:solidFill>
                <a:srgbClr val="7030A0"/>
              </a:solidFill>
              <a:latin typeface="Curlz MT" pitchFamily="82" charset="0"/>
            </a:endParaRPr>
          </a:p>
        </p:txBody>
      </p:sp>
      <p:pic>
        <p:nvPicPr>
          <p:cNvPr id="4" name="Picture 3" descr="isabelle.JPG"/>
          <p:cNvPicPr>
            <a:picLocks noChangeAspect="1"/>
          </p:cNvPicPr>
          <p:nvPr/>
        </p:nvPicPr>
        <p:blipFill>
          <a:blip r:embed="rId2" cstate="print"/>
          <a:stretch>
            <a:fillRect/>
          </a:stretch>
        </p:blipFill>
        <p:spPr>
          <a:xfrm>
            <a:off x="2057400" y="1371600"/>
            <a:ext cx="3505200" cy="4673600"/>
          </a:xfrm>
          <a:prstGeom prst="rect">
            <a:avLst/>
          </a:prstGeom>
        </p:spPr>
      </p:pic>
    </p:spTree>
    <p:extLst>
      <p:ext uri="{BB962C8B-B14F-4D97-AF65-F5344CB8AC3E}">
        <p14:creationId xmlns="" xmlns:p14="http://schemas.microsoft.com/office/powerpoint/2010/main" val="350144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498080" cy="1143000"/>
          </a:xfrm>
        </p:spPr>
        <p:txBody>
          <a:bodyPr/>
          <a:lstStyle/>
          <a:p>
            <a:r>
              <a:rPr lang="en-US" u="sng" dirty="0" smtClean="0">
                <a:solidFill>
                  <a:srgbClr val="7030A0"/>
                </a:solidFill>
                <a:latin typeface="Curlz MT" pitchFamily="82" charset="0"/>
              </a:rPr>
              <a:t>Evidence</a:t>
            </a:r>
            <a:endParaRPr lang="en-US" u="sng" dirty="0">
              <a:solidFill>
                <a:srgbClr val="7030A0"/>
              </a:solidFill>
              <a:latin typeface="Curlz MT" pitchFamily="82" charset="0"/>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latin typeface="Curlz MT" pitchFamily="82" charset="0"/>
              </a:rPr>
              <a:t>My animal can survive in the rain forest because its arms and legs can swing around on trees. It also has poison in it so when ever an animal tries to eat it will hurt the animal</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 xmlns:p14="http://schemas.microsoft.com/office/powerpoint/2010/main" val="3600888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7030A0"/>
                </a:solidFill>
                <a:latin typeface="Curlz MT" pitchFamily="82" charset="0"/>
              </a:rPr>
              <a:t>Citations</a:t>
            </a:r>
            <a:endParaRPr lang="en-US" u="sng" dirty="0">
              <a:solidFill>
                <a:srgbClr val="7030A0"/>
              </a:solidFill>
              <a:latin typeface="Curlz MT" pitchFamily="82" charset="0"/>
            </a:endParaRPr>
          </a:p>
        </p:txBody>
      </p:sp>
      <p:sp>
        <p:nvSpPr>
          <p:cNvPr id="3" name="Content Placeholder 2"/>
          <p:cNvSpPr>
            <a:spLocks noGrp="1"/>
          </p:cNvSpPr>
          <p:nvPr>
            <p:ph idx="1"/>
          </p:nvPr>
        </p:nvSpPr>
        <p:spPr>
          <a:xfrm>
            <a:off x="1524000" y="1447800"/>
            <a:ext cx="7498080" cy="4800600"/>
          </a:xfrm>
        </p:spPr>
        <p:txBody>
          <a:bodyPr/>
          <a:lstStyle/>
          <a:p>
            <a:r>
              <a:rPr lang="en-US" dirty="0" smtClean="0">
                <a:solidFill>
                  <a:schemeClr val="accent3">
                    <a:lumMod val="60000"/>
                    <a:lumOff val="40000"/>
                  </a:schemeClr>
                </a:solidFill>
                <a:latin typeface="Curlz MT" pitchFamily="82" charset="0"/>
                <a:hlinkClick r:id="rId2"/>
              </a:rPr>
              <a:t>http://www.mbgnet.net/sets/rforest/index.htm</a:t>
            </a:r>
            <a:endParaRPr lang="en-US" dirty="0" smtClean="0">
              <a:solidFill>
                <a:schemeClr val="accent3">
                  <a:lumMod val="60000"/>
                  <a:lumOff val="40000"/>
                </a:schemeClr>
              </a:solidFill>
              <a:latin typeface="Curlz MT" pitchFamily="82" charset="0"/>
            </a:endParaRPr>
          </a:p>
          <a:p>
            <a:r>
              <a:rPr lang="en-US" dirty="0" smtClean="0">
                <a:solidFill>
                  <a:schemeClr val="accent3">
                    <a:lumMod val="60000"/>
                    <a:lumOff val="40000"/>
                  </a:schemeClr>
                </a:solidFill>
                <a:latin typeface="Curlz MT" pitchFamily="82" charset="0"/>
                <a:hlinkClick r:id="rId3"/>
              </a:rPr>
              <a:t>http://www.mbgnet.net/sets/rforest/where.htm</a:t>
            </a:r>
            <a:endParaRPr lang="en-US" dirty="0" smtClean="0">
              <a:solidFill>
                <a:schemeClr val="accent3">
                  <a:lumMod val="60000"/>
                  <a:lumOff val="40000"/>
                </a:schemeClr>
              </a:solidFill>
              <a:latin typeface="Curlz MT" pitchFamily="82" charset="0"/>
            </a:endParaRPr>
          </a:p>
          <a:p>
            <a:r>
              <a:rPr lang="en-US" dirty="0" smtClean="0">
                <a:solidFill>
                  <a:schemeClr val="accent3">
                    <a:lumMod val="60000"/>
                    <a:lumOff val="40000"/>
                  </a:schemeClr>
                </a:solidFill>
                <a:latin typeface="Curlz MT" pitchFamily="82" charset="0"/>
              </a:rPr>
              <a:t>https://en.wikipedia.org/wiki/Poison_dart_frog</a:t>
            </a:r>
            <a:br>
              <a:rPr lang="en-US" dirty="0" smtClean="0">
                <a:solidFill>
                  <a:schemeClr val="accent3">
                    <a:lumMod val="60000"/>
                    <a:lumOff val="40000"/>
                  </a:schemeClr>
                </a:solidFill>
                <a:latin typeface="Curlz MT" pitchFamily="82" charset="0"/>
              </a:rPr>
            </a:br>
            <a:endParaRPr lang="en-US" dirty="0">
              <a:solidFill>
                <a:schemeClr val="accent3">
                  <a:lumMod val="60000"/>
                  <a:lumOff val="40000"/>
                </a:schemeClr>
              </a:solidFill>
              <a:latin typeface="Curlz MT" pitchFamily="82" charset="0"/>
            </a:endParaRPr>
          </a:p>
        </p:txBody>
      </p:sp>
    </p:spTree>
    <p:extLst>
      <p:ext uri="{BB962C8B-B14F-4D97-AF65-F5344CB8AC3E}">
        <p14:creationId xmlns="" xmlns:p14="http://schemas.microsoft.com/office/powerpoint/2010/main" val="176255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urlz MT" pitchFamily="82" charset="0"/>
              </a:rPr>
              <a:t>Thank You!</a:t>
            </a:r>
            <a:endParaRPr lang="en-US" b="1" u="sng" dirty="0">
              <a:latin typeface="Curlz MT" pitchFamily="82" charset="0"/>
            </a:endParaRP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a:latin typeface="Curlz MT" pitchFamily="82" charset="0"/>
              </a:rPr>
              <a:t> </a:t>
            </a:r>
            <a:r>
              <a:rPr lang="en-US" dirty="0" smtClean="0">
                <a:latin typeface="Curlz MT" pitchFamily="82" charset="0"/>
              </a:rPr>
              <a:t>                </a:t>
            </a:r>
            <a:r>
              <a:rPr lang="en-US" sz="9600" b="1" dirty="0" smtClean="0">
                <a:latin typeface="Curlz MT" pitchFamily="82" charset="0"/>
              </a:rPr>
              <a:t>BYE </a:t>
            </a:r>
            <a:r>
              <a:rPr lang="en-US" sz="9600" b="1" dirty="0" smtClean="0"/>
              <a:t>!</a:t>
            </a:r>
            <a:endParaRPr lang="en-US" b="1" dirty="0"/>
          </a:p>
        </p:txBody>
      </p:sp>
    </p:spTree>
    <p:extLst>
      <p:ext uri="{BB962C8B-B14F-4D97-AF65-F5344CB8AC3E}">
        <p14:creationId xmlns="" xmlns:p14="http://schemas.microsoft.com/office/powerpoint/2010/main" val="35039242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156</TotalTime>
  <Words>139</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Solstice</vt:lpstr>
      <vt:lpstr>Spider monkey frog</vt:lpstr>
      <vt:lpstr>Tropical Rainforest</vt:lpstr>
      <vt:lpstr>More Information on Habitat  </vt:lpstr>
      <vt:lpstr>Animal Adaptations</vt:lpstr>
      <vt:lpstr>Spider monkey frog!</vt:lpstr>
      <vt:lpstr>Evidence</vt:lpstr>
      <vt:lpstr>Citations</vt:lpstr>
      <vt:lpstr>Thank You!</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Shelly Burr</cp:lastModifiedBy>
  <cp:revision>21</cp:revision>
  <dcterms:created xsi:type="dcterms:W3CDTF">2013-04-16T01:24:27Z</dcterms:created>
  <dcterms:modified xsi:type="dcterms:W3CDTF">2013-05-23T16:20:27Z</dcterms:modified>
</cp:coreProperties>
</file>